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6F66F-8CEE-4436-8FED-0F1CF7A999CC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90BD-B55D-40A6-B279-E7F210DE2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6F66F-8CEE-4436-8FED-0F1CF7A999CC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90BD-B55D-40A6-B279-E7F210DE2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6F66F-8CEE-4436-8FED-0F1CF7A999CC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90BD-B55D-40A6-B279-E7F210DE2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6F66F-8CEE-4436-8FED-0F1CF7A999CC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90BD-B55D-40A6-B279-E7F210DE2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6F66F-8CEE-4436-8FED-0F1CF7A999CC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90BD-B55D-40A6-B279-E7F210DE2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6F66F-8CEE-4436-8FED-0F1CF7A999CC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90BD-B55D-40A6-B279-E7F210DE2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6F66F-8CEE-4436-8FED-0F1CF7A999CC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90BD-B55D-40A6-B279-E7F210DE2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6F66F-8CEE-4436-8FED-0F1CF7A999CC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90BD-B55D-40A6-B279-E7F210DE2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6F66F-8CEE-4436-8FED-0F1CF7A999CC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90BD-B55D-40A6-B279-E7F210DE2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6F66F-8CEE-4436-8FED-0F1CF7A999CC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90BD-B55D-40A6-B279-E7F210DE2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6F66F-8CEE-4436-8FED-0F1CF7A999CC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90BD-B55D-40A6-B279-E7F210DE2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6F66F-8CEE-4436-8FED-0F1CF7A999CC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690BD-B55D-40A6-B279-E7F210DE2A6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2800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idx="1"/>
          </p:nvPr>
        </p:nvSpPr>
        <p:spPr/>
      </p:sp>
      <p:sp>
        <p:nvSpPr>
          <p:cNvPr id="13" name="Text Placeholder 1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Radical 3D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StM-Lab01</dc:creator>
  <cp:lastModifiedBy>StM-Lab01</cp:lastModifiedBy>
  <cp:revision>5</cp:revision>
  <dcterms:created xsi:type="dcterms:W3CDTF">2013-01-24T19:22:43Z</dcterms:created>
  <dcterms:modified xsi:type="dcterms:W3CDTF">2013-01-24T19:45:19Z</dcterms:modified>
</cp:coreProperties>
</file>